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22c3ff9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22c3ff9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22c3ff9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22c3ff9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f042297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f042297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22c3ff9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22c3ff9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2c3ff93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2c3ff93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1511c4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1511c4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41511c46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41511c46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22c3ff93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22c3ff93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22c3ff9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22c3ff9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22c3ff93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22c3ff93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22c3ff93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22c3ff9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2c3ff9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2c3ff9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2c3ff9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2c3ff9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22c3ff93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22c3ff93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22c3ff93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22c3ff9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B2B2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B2B2B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rgbClr val="2B2B2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tackoverflow.com/a/5083460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quare/picasso" TargetMode="External"/><Relationship Id="rId4" Type="http://schemas.openxmlformats.org/officeDocument/2006/relationships/hyperlink" Target="https://github.com/bumptech/glide" TargetMode="External"/><Relationship Id="rId5" Type="http://schemas.openxmlformats.org/officeDocument/2006/relationships/hyperlink" Target="https://github.com/facebook/fresco" TargetMode="External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Library - Example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Other considerations?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Library - Example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Generally, I’ve used Picasso in the past: it’s pretty simple, popular, and fairly mature.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Picasso - Usage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// First, add this to app’s build.gradle to automatically add Picasso to the project</a:t>
            </a:r>
            <a:b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implementation </a:t>
            </a:r>
            <a:r>
              <a:rPr lang="en" sz="1800">
                <a:solidFill>
                  <a:srgbClr val="6A8759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'com.squareup.picasso:picasso:2.71828'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Picasso - Usage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// So we can see loaded from network vs. cache</a:t>
            </a:r>
            <a:b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Picasso.get().setIndicatorsEnabled(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Picasso.get()</a:t>
            </a:r>
            <a:b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.load(</a:t>
            </a:r>
            <a:r>
              <a:rPr lang="en" sz="1800">
                <a:solidFill>
                  <a:srgbClr val="6A8759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"https://i.imgur.com/DvpvklR.png"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.into(holder.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icon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9104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HTTP Traffic by Default on Newer Versions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1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restricts HTTP / cleartext networking on newer versions.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Twitter serves up icon URLs with both HTTP and HTTPS, we need to update to use the HTTPS icons</a:t>
            </a:r>
            <a:endParaRPr/>
          </a:p>
        </p:txBody>
      </p:sp>
      <p:sp>
        <p:nvSpPr>
          <p:cNvPr id="148" name="Google Shape;148;p26"/>
          <p:cNvSpPr txBox="1"/>
          <p:nvPr/>
        </p:nvSpPr>
        <p:spPr>
          <a:xfrm>
            <a:off x="311700" y="2934525"/>
            <a:ext cx="85653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In the TwitterManager - JSON parsing for Tweets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profilePictureUrl = user.getString(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"profile_image_url_https"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HTTP Traffic by Default on Newer Versions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1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restricts HTTP / cleartext networking on newer versions.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>
                <a:solidFill>
                  <a:schemeClr val="accent4"/>
                </a:solidFill>
              </a:rPr>
              <a:t>Twitter serves up icon URLs with both HTTP and HTTPS, we need to update to use the HTTPS icons</a:t>
            </a:r>
            <a:endParaRPr>
              <a:solidFill>
                <a:schemeClr val="accent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Other options if that were not available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can easily display PNGs / JPGs / SVG if under res/drawable.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883874" cy="3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You can easily display PNGs / JPGs / SVG if under res/drawable.</a:t>
            </a:r>
            <a:br>
              <a:rPr lang="en">
                <a:solidFill>
                  <a:srgbClr val="808080"/>
                </a:solidFill>
              </a:rPr>
            </a:br>
            <a:endParaRPr>
              <a:solidFill>
                <a:srgbClr val="808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>
                <a:solidFill>
                  <a:srgbClr val="FFFFFF"/>
                </a:solidFill>
              </a:rPr>
              <a:t>But what if you have to dynamically load?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883874" cy="3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You can easily display PNGs / JPGs / SVG if under res/drawable.</a:t>
            </a:r>
            <a:br>
              <a:rPr lang="en">
                <a:solidFill>
                  <a:srgbClr val="808080"/>
                </a:solidFill>
              </a:rPr>
            </a:br>
            <a:endParaRPr>
              <a:solidFill>
                <a:srgbClr val="808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what if you have to dynamically load?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SD Card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Download from the network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883874" cy="3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</a:rPr>
              <a:t>We could write it ourselves, but there are some considerations...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883874" cy="3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Loading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2447375" y="1152475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</a:pPr>
            <a:r>
              <a:rPr lang="en">
                <a:solidFill>
                  <a:srgbClr val="FFFFFF"/>
                </a:solidFill>
              </a:rPr>
              <a:t>Great opportunity to use a library:</a:t>
            </a:r>
            <a:endParaRPr>
              <a:solidFill>
                <a:srgbClr val="FFFFFF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Picasso (Square)</a:t>
            </a:r>
            <a:endParaRPr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Glide (Bumptech)</a:t>
            </a:r>
            <a:endParaRPr>
              <a:solidFill>
                <a:schemeClr val="lt2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Fresco (Facebook)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52475"/>
            <a:ext cx="1883874" cy="3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Library - Example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75" y="1093925"/>
            <a:ext cx="72712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970925" y="1131400"/>
            <a:ext cx="681900" cy="3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5079250" y="1131400"/>
            <a:ext cx="3089400" cy="32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Library -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150" y="1077875"/>
            <a:ext cx="6085702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1588750" y="2022075"/>
            <a:ext cx="5961900" cy="283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Library -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188" y="1130000"/>
            <a:ext cx="716961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1203600" y="2262825"/>
            <a:ext cx="1059300" cy="268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3DDC84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